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59" r:id="rId8"/>
    <p:sldId id="260" r:id="rId9"/>
    <p:sldId id="261" r:id="rId10"/>
    <p:sldId id="269" r:id="rId11"/>
    <p:sldId id="280" r:id="rId12"/>
    <p:sldId id="281" r:id="rId13"/>
    <p:sldId id="282" r:id="rId14"/>
    <p:sldId id="273" r:id="rId15"/>
    <p:sldId id="274" r:id="rId16"/>
    <p:sldId id="275" r:id="rId17"/>
    <p:sldId id="279" r:id="rId18"/>
    <p:sldId id="278" r:id="rId19"/>
    <p:sldId id="277" r:id="rId20"/>
    <p:sldId id="262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260649"/>
            <a:ext cx="8856984" cy="93610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Муниципальное учреждение дополнительного образования </a:t>
            </a:r>
            <a:b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«Дворец творчества детей и молодёжи»</a:t>
            </a:r>
            <a:b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640960" cy="576064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«Образцовый детский коллектив Челябинской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области» Театр моды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«Любава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»</a:t>
            </a:r>
          </a:p>
          <a:p>
            <a:r>
              <a:rPr lang="ru-RU" sz="6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Коллекция костюмов «</a:t>
            </a:r>
            <a:r>
              <a:rPr lang="ru-RU" sz="66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Сюр</a:t>
            </a:r>
            <a:r>
              <a:rPr lang="ru-RU" sz="6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эффекты</a:t>
            </a:r>
            <a:r>
              <a:rPr lang="ru-RU" sz="6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»</a:t>
            </a:r>
          </a:p>
          <a:p>
            <a:endParaRPr lang="ru-RU" sz="6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 Копейск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Материалы для коллекция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8" y="1196752"/>
            <a:ext cx="375983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411947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0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Материалы для коллекция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9985"/>
            <a:ext cx="393632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9985"/>
            <a:ext cx="4154058" cy="554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Материалы для коллекция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888431" cy="555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077808" cy="555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Материалы для коллекция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1982"/>
            <a:ext cx="3988425" cy="557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0"/>
            <a:ext cx="3956350" cy="558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Обработка изделий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58974" y="1873873"/>
            <a:ext cx="4856088" cy="364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58"/>
            <a:ext cx="4425520" cy="332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48880"/>
            <a:ext cx="3043004" cy="405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Обработка изделий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3222997" cy="429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56546" y="933329"/>
            <a:ext cx="4015084" cy="534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668216" cy="275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Обработка изделий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68" y="1340768"/>
            <a:ext cx="3921472" cy="522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401778" cy="453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Фотографии моделей коллекции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66" y="1177671"/>
            <a:ext cx="2997103" cy="560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41" y="1177671"/>
            <a:ext cx="3017765" cy="560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Фотографии моделей коллекции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23665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45589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Фотографии моделей коллекции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1418"/>
            <a:ext cx="3742727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14118"/>
            <a:ext cx="3007007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9"/>
            <a:ext cx="7772400" cy="1080119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Аннотация коллекции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640960" cy="5040560"/>
          </a:xfrm>
        </p:spPr>
        <p:txBody>
          <a:bodyPr>
            <a:normAutofit fontScale="85000" lnSpcReduction="20000"/>
          </a:bodyPr>
          <a:lstStyle/>
          <a:p>
            <a:pPr indent="355600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Мировая мода не знала более противоречивой и яркой фигуры, чем Эльза </a:t>
            </a:r>
            <a:r>
              <a:rPr lang="ru-RU" sz="3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Скиапарелли</a:t>
            </a:r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. Она стала основателем сюрреалистического движения в моде. Ее </a:t>
            </a:r>
            <a:r>
              <a:rPr lang="ru-RU" sz="3300">
                <a:solidFill>
                  <a:schemeClr val="bg1"/>
                </a:solidFill>
                <a:latin typeface="Arial Narrow" panose="020B0606020202030204" pitchFamily="34" charset="0"/>
              </a:rPr>
              <a:t>творчество </a:t>
            </a:r>
            <a:r>
              <a:rPr lang="ru-RU" sz="3300" smtClean="0">
                <a:solidFill>
                  <a:schemeClr val="bg1"/>
                </a:solidFill>
                <a:latin typeface="Arial Narrow" panose="020B0606020202030204" pitchFamily="34" charset="0"/>
              </a:rPr>
              <a:t>было </a:t>
            </a:r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положено в разработку коллекции «</a:t>
            </a:r>
            <a:r>
              <a:rPr lang="ru-RU" sz="33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Сюр</a:t>
            </a:r>
            <a:r>
              <a:rPr lang="ru-RU" sz="3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эффекты</a:t>
            </a:r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».</a:t>
            </a:r>
          </a:p>
          <a:p>
            <a:pPr indent="355600"/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Простота костюмов в сочетании с остроумной экстравагантностью. Стремление стереть грань между мечтой и реальностью. Сочетание цветов, смешение которых не представляется возможным. Яркие дерзкие, привлекательные жизнеутверждающие цвета. «Шокирующий» розовый. В коллекции представлено разнообразие форм брюк, юбка–брюки, накидки. Сюрреалистические подтексты нашли отражение в декоре: жуки, бабочки, губы, глаза и </a:t>
            </a:r>
            <a:r>
              <a:rPr lang="ru-RU" sz="3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тд</a:t>
            </a:r>
            <a:r>
              <a:rPr lang="ru-RU" sz="3300" dirty="0">
                <a:solidFill>
                  <a:schemeClr val="bg1"/>
                </a:solidFill>
                <a:latin typeface="Arial Narrow" panose="020B0606020202030204" pitchFamily="34" charset="0"/>
              </a:rPr>
              <a:t>. Быть не такой как все. Жажда встряхнуться и погрузиться в веселье и игру.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8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Фотографии моделей коллекции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18" y="1195898"/>
            <a:ext cx="3244137" cy="55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058"/>
            <a:ext cx="3406687" cy="55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Фотография коллекции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28" y="1700808"/>
            <a:ext cx="9145016" cy="426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3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86409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Источник вдохновения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69256"/>
            <a:ext cx="4331249" cy="565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1" y="2564904"/>
            <a:ext cx="4248783" cy="385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6876"/>
            <a:ext cx="1863446" cy="652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86409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Источник вдохновения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57" y="188640"/>
            <a:ext cx="3832690" cy="589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127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58" y="2636912"/>
            <a:ext cx="3456724" cy="397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86409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Источник вдохновения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8586"/>
            <a:ext cx="33909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27" y="188640"/>
            <a:ext cx="3387362" cy="649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78" y="1268760"/>
            <a:ext cx="3225828" cy="496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86409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Источник вдохновения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96818"/>
            <a:ext cx="4295191" cy="5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" y="1494035"/>
            <a:ext cx="3175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63624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Эскизы коллекции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0959"/>
            <a:ext cx="3816425" cy="26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7887"/>
            <a:ext cx="3816421" cy="269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16"/>
            <a:ext cx="3789770" cy="26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29" y="4055724"/>
            <a:ext cx="3764009" cy="266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Цветовая гамма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85386" y="282966"/>
            <a:ext cx="5509890" cy="73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Фор-эскизы в цвете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15628185"/>
            <a:ext cx="9505056" cy="413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928992" cy="42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187</Words>
  <Application>Microsoft Office PowerPoint</Application>
  <PresentationFormat>Экран (4:3)</PresentationFormat>
  <Paragraphs>28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учреждение дополнительного образования  «Дворец творчества детей и молодёжи» </vt:lpstr>
      <vt:lpstr>Аннотация коллекции</vt:lpstr>
      <vt:lpstr>Источник вдохновения</vt:lpstr>
      <vt:lpstr>Источник вдохновения</vt:lpstr>
      <vt:lpstr>Источник вдохновения</vt:lpstr>
      <vt:lpstr>Источник вдохновения</vt:lpstr>
      <vt:lpstr>Эскизы коллекции</vt:lpstr>
      <vt:lpstr>Цветовая гамма</vt:lpstr>
      <vt:lpstr>Фор-эскизы в цвете</vt:lpstr>
      <vt:lpstr>Материалы для коллекция</vt:lpstr>
      <vt:lpstr>Материалы для коллекция</vt:lpstr>
      <vt:lpstr>Материалы для коллекция</vt:lpstr>
      <vt:lpstr>Материалы для коллекция</vt:lpstr>
      <vt:lpstr>Обработка изделий</vt:lpstr>
      <vt:lpstr>Обработка изделий</vt:lpstr>
      <vt:lpstr>Обработка изделий</vt:lpstr>
      <vt:lpstr>Фотографии моделей коллекции</vt:lpstr>
      <vt:lpstr>Фотографии моделей коллекции</vt:lpstr>
      <vt:lpstr>Фотографии моделей коллекции</vt:lpstr>
      <vt:lpstr>Фотографии моделей коллекции</vt:lpstr>
      <vt:lpstr>Фотография коллекции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элеонора конырева</dc:creator>
  <cp:lastModifiedBy>элеонора конырева</cp:lastModifiedBy>
  <cp:revision>20</cp:revision>
  <dcterms:created xsi:type="dcterms:W3CDTF">2024-01-30T07:51:58Z</dcterms:created>
  <dcterms:modified xsi:type="dcterms:W3CDTF">2024-02-06T10:50:13Z</dcterms:modified>
</cp:coreProperties>
</file>